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74" y="8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BF595B-3838-4EBF-B2C7-BCD5BCADBCD6}"/>
              </a:ext>
            </a:extLst>
          </p:cNvPr>
          <p:cNvSpPr/>
          <p:nvPr/>
        </p:nvSpPr>
        <p:spPr>
          <a:xfrm>
            <a:off x="41410" y="2522483"/>
            <a:ext cx="4129112" cy="570749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N" sz="1500" b="1" dirty="0">
                <a:solidFill>
                  <a:schemeClr val="tx1"/>
                </a:solidFill>
                <a:latin typeface="Arial (Body)"/>
              </a:rPr>
              <a:t>INTERNET BANKING AND WEB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https://github.com/Prakash3326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828942155"/>
              </p:ext>
            </p:extLst>
          </p:nvPr>
        </p:nvGraphicFramePr>
        <p:xfrm>
          <a:off x="144710" y="1936092"/>
          <a:ext cx="4427300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9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2115a616</a:t>
                      </a:r>
                      <a:endParaRPr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Tharun Kumar 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7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2115a632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Yuva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Prakash R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2115a631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Yogeshwaran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2115a620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Vasanth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569357"/>
            <a:ext cx="4324835" cy="30194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User authentication to ensure secure access to the internet banking system.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Account management functions such as creating, updating, and deleting user accounts.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Transaction management functions such as fund transfer, bill payment, and account balance inquiry.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Reporting functions to generate reports on user transactions, account activity, and system performance.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Integration with third-party payment systems such as PayPal or Stripe.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Non-Functional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309359"/>
            <a:ext cx="4324835" cy="3464440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Security measures such as encryption, firewalls, and two-factor authentication to protect user data and transactions.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Accessibility features such as font size adjustment, screen reader compatibility, and color contrast options for visually impaired users.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Performance requirements such as fast page load times, low latency, and high availability to ensure smooth user experience.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Scalability requirements to handle a large number of users and transactions during peak usage periods.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Compliance requirements such as PCI DSS, GDPR, and other applicable regulations to ensure user data privacy and 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1046296"/>
            <a:ext cx="4436269" cy="343433"/>
          </a:xfrm>
        </p:spPr>
        <p:txBody>
          <a:bodyPr/>
          <a:lstStyle/>
          <a:p>
            <a:r>
              <a:rPr lang="en-IN" dirty="0"/>
              <a:t>Hardware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794937"/>
            <a:ext cx="4324835" cy="2354547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server hardware should be robust and scalable to handle a large number of users and transactions.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storage capacity should be sufficient to store user data and transaction history.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network infrastructure should be reliable and secure to ensure uninterrupted service.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client hardware should be compatible with the web application and have a stable internet connection.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1046296"/>
            <a:ext cx="4436269" cy="343433"/>
          </a:xfrm>
        </p:spPr>
        <p:txBody>
          <a:bodyPr/>
          <a:lstStyle/>
          <a:p>
            <a:r>
              <a:rPr lang="en-IN" dirty="0"/>
              <a:t>Software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794937"/>
            <a:ext cx="4324835" cy="2354547"/>
          </a:xfrm>
        </p:spPr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web application should be developed using a modern web development framework such as React, Angular, or Vue.js.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database management system (DBMS) should be robust and scalable to handle large amounts of data and user traffic.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application should be compatible with different web browsers such as Chrome, Firefox, and Safari.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application should be developed using programming languages such as Java, Python, or Ruby on Rails.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3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CF819-F9D3-9894-D7FE-85D023E6426C}"/>
              </a:ext>
            </a:extLst>
          </p:cNvPr>
          <p:cNvSpPr txBox="1"/>
          <p:nvPr/>
        </p:nvSpPr>
        <p:spPr>
          <a:xfrm>
            <a:off x="651116" y="3245721"/>
            <a:ext cx="7841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An internet banking and web application system should provide a secure and user-friendly interface for managing financial transactions and account information. It should also comply with relevant regulations and standards and be scalable enough to handle a large user base. Regular maintenance and support should be provided to ensure the system remains up-to-date and secure.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94F99-58A0-42F5-DC58-32FF9CEFD2C2}"/>
              </a:ext>
            </a:extLst>
          </p:cNvPr>
          <p:cNvSpPr txBox="1"/>
          <p:nvPr/>
        </p:nvSpPr>
        <p:spPr>
          <a:xfrm>
            <a:off x="651116" y="638953"/>
            <a:ext cx="46224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Registration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Authentication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Account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Transaction Management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Security Measures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Accessibility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Interface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Maintenance and Support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612</Words>
  <Application>Microsoft Office PowerPoint</Application>
  <PresentationFormat>On-screen Show (16:9)</PresentationFormat>
  <Paragraphs>81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Public Sans</vt:lpstr>
      <vt:lpstr>Noto Sans Symbols</vt:lpstr>
      <vt:lpstr>EB Garamond</vt:lpstr>
      <vt:lpstr>Arial (Body)</vt:lpstr>
      <vt:lpstr>Arial</vt:lpstr>
      <vt:lpstr>Arial</vt:lpstr>
      <vt:lpstr>EB Garamond SemiBold</vt:lpstr>
      <vt:lpstr>Calibri</vt:lpstr>
      <vt:lpstr>EB Garamond Medium</vt:lpstr>
      <vt:lpstr>Times New Roman</vt:lpstr>
      <vt:lpstr>Söhne</vt:lpstr>
      <vt:lpstr>Simple Light</vt:lpstr>
      <vt:lpstr>PowerPoint Presentation</vt:lpstr>
      <vt:lpstr>Your Project Name</vt:lpstr>
      <vt:lpstr>PowerPoint Presentation</vt:lpstr>
      <vt:lpstr>SRS for “Internet Banking and web Application"</vt:lpstr>
      <vt:lpstr>SRS for “Internet Banking and web Application"</vt:lpstr>
      <vt:lpstr>SRS for “Internet Banking and web Application"</vt:lpstr>
      <vt:lpstr>SRS for “Internet Banking and web Application"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Tharun Kumar G</cp:lastModifiedBy>
  <cp:revision>4</cp:revision>
  <dcterms:created xsi:type="dcterms:W3CDTF">2020-08-13T11:21:46Z</dcterms:created>
  <dcterms:modified xsi:type="dcterms:W3CDTF">2023-03-09T14:02:16Z</dcterms:modified>
</cp:coreProperties>
</file>